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4D7B167-D00C-4C63-8839-BA5F9E32FF91}">
  <a:tblStyle styleId="{B4D7B167-D00C-4C63-8839-BA5F9E32FF9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DC54447-AC86-4B7E-B71F-0798C47D4FD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d889bf84b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d889bf84b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88d03d9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e88d03d9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d889bf84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d889bf84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{B4D7B167-D00C-4C63-8839-BA5F9E32FF91}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{B4D7B167-D00C-4C63-8839-BA5F9E32FF91}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order in which a series of events happened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“But chronology is only a prerequisite for historical understanding, not an end in itself.”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Stéphane Lévesque,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Thinking Historically: Educating Students for the Twenty-First Century,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 2008.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Chronology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9"/>
          <p:cNvGraphicFramePr/>
          <p:nvPr/>
        </p:nvGraphicFramePr>
        <p:xfrm>
          <a:off x="204050" y="34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{6DC54447-AC86-4B7E-B71F-0798C47D4FD1}</a:tableStyleId>
              </a:tblPr>
              <a:tblGrid>
                <a:gridCol w="2586825"/>
              </a:tblGrid>
              <a:tr h="675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71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 your personality in one word.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One question you have about this course as of today.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7" name="Google Shape;157;p29"/>
          <p:cNvGraphicFramePr/>
          <p:nvPr/>
        </p:nvGraphicFramePr>
        <p:xfrm>
          <a:off x="2790900" y="34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{6DC54447-AC86-4B7E-B71F-0798C47D4FD1}</a:tableStyleId>
              </a:tblPr>
              <a:tblGrid>
                <a:gridCol w="2056775"/>
                <a:gridCol w="2056775"/>
                <a:gridCol w="2056775"/>
              </a:tblGrid>
              <a:tr h="6752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9"/>
          <p:cNvSpPr txBox="1"/>
          <p:nvPr/>
        </p:nvSpPr>
        <p:spPr>
          <a:xfrm>
            <a:off x="1324050" y="4712575"/>
            <a:ext cx="6495900" cy="3798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